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6" r:id="rId5"/>
    <p:sldId id="289" r:id="rId6"/>
    <p:sldId id="290" r:id="rId7"/>
    <p:sldId id="287" r:id="rId8"/>
    <p:sldId id="259" r:id="rId9"/>
    <p:sldId id="291" r:id="rId10"/>
    <p:sldId id="284" r:id="rId11"/>
    <p:sldId id="277" r:id="rId12"/>
    <p:sldId id="292" r:id="rId13"/>
    <p:sldId id="293" r:id="rId14"/>
    <p:sldId id="294" r:id="rId15"/>
    <p:sldId id="295" r:id="rId16"/>
    <p:sldId id="298" r:id="rId17"/>
    <p:sldId id="305" r:id="rId18"/>
    <p:sldId id="299" r:id="rId19"/>
    <p:sldId id="300" r:id="rId20"/>
    <p:sldId id="301" r:id="rId21"/>
    <p:sldId id="302" r:id="rId22"/>
    <p:sldId id="304" r:id="rId23"/>
    <p:sldId id="306" r:id="rId24"/>
    <p:sldId id="307" r:id="rId25"/>
    <p:sldId id="309" r:id="rId26"/>
    <p:sldId id="308" r:id="rId27"/>
    <p:sldId id="269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74" d="100"/>
          <a:sy n="74" d="100"/>
        </p:scale>
        <p:origin x="576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11.05.2019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11.05.2019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6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983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28840" y="2671851"/>
            <a:ext cx="603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8033" y="4902016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490600" y="4524000"/>
            <a:ext cx="756000" cy="756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29959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827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  <p:sldLayoutId id="2147483675" r:id="rId20"/>
    <p:sldLayoutId id="2147483676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gif"/><Relationship Id="rId12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23" y="1033509"/>
            <a:ext cx="5690680" cy="1517356"/>
          </a:xfrm>
        </p:spPr>
        <p:txBody>
          <a:bodyPr/>
          <a:lstStyle/>
          <a:p>
            <a:r>
              <a:rPr lang="en-US" sz="2800" dirty="0"/>
              <a:t>DITO </a:t>
            </a:r>
            <a:r>
              <a:rPr lang="en-US" sz="2400" dirty="0"/>
              <a:t>(DISCOVER INDONESIA TOUR)</a:t>
            </a:r>
            <a:endParaRPr lang="ru-RU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429000"/>
            <a:ext cx="5019318" cy="1671299"/>
          </a:xfrm>
        </p:spPr>
        <p:txBody>
          <a:bodyPr>
            <a:normAutofit fontScale="92500" lnSpcReduction="20000"/>
          </a:bodyPr>
          <a:lstStyle/>
          <a:p>
            <a:r>
              <a:rPr lang="id-ID" sz="2000" dirty="0"/>
              <a:t>Haidar Alvinanda S	(1202164150)</a:t>
            </a:r>
            <a:endParaRPr lang="en-US" sz="2000" dirty="0"/>
          </a:p>
          <a:p>
            <a:r>
              <a:rPr lang="en-US" sz="2000" dirty="0"/>
              <a:t>Reva Setia </a:t>
            </a:r>
            <a:r>
              <a:rPr lang="en-US" sz="2000" dirty="0" err="1"/>
              <a:t>Lesmana</a:t>
            </a:r>
            <a:r>
              <a:rPr lang="en-US" sz="2000" dirty="0"/>
              <a:t> 	(1202160062)</a:t>
            </a:r>
          </a:p>
          <a:p>
            <a:r>
              <a:rPr lang="en-US" sz="2000" dirty="0" err="1"/>
              <a:t>Bayu</a:t>
            </a:r>
            <a:r>
              <a:rPr lang="en-US" sz="2000" dirty="0"/>
              <a:t> </a:t>
            </a:r>
            <a:r>
              <a:rPr lang="en-US" sz="2000" dirty="0" err="1"/>
              <a:t>Herdian</a:t>
            </a:r>
            <a:r>
              <a:rPr lang="en-US" sz="2000" dirty="0"/>
              <a:t>		(1202160248)</a:t>
            </a:r>
          </a:p>
          <a:p>
            <a:r>
              <a:rPr lang="en-US" sz="2000" dirty="0"/>
              <a:t>Bal-</a:t>
            </a:r>
            <a:r>
              <a:rPr lang="en-US" sz="2000" dirty="0" err="1"/>
              <a:t>ya</a:t>
            </a:r>
            <a:r>
              <a:rPr lang="en-US" sz="2000" dirty="0"/>
              <a:t> </a:t>
            </a:r>
            <a:r>
              <a:rPr lang="en-US" sz="2000" dirty="0" err="1"/>
              <a:t>Haris</a:t>
            </a:r>
            <a:r>
              <a:rPr lang="en-US" sz="2000" dirty="0"/>
              <a:t> Al-</a:t>
            </a:r>
            <a:r>
              <a:rPr lang="en-US" sz="2000" dirty="0" err="1"/>
              <a:t>Fajri</a:t>
            </a:r>
            <a:r>
              <a:rPr lang="en-US" sz="2000" dirty="0"/>
              <a:t>	(1202162006)</a:t>
            </a:r>
          </a:p>
          <a:p>
            <a:r>
              <a:rPr lang="id-ID" sz="2000" dirty="0"/>
              <a:t>Cahyo Aji Triandhika 	(1202164158)</a:t>
            </a:r>
            <a:endParaRPr lang="en-US" sz="2000" dirty="0"/>
          </a:p>
          <a:p>
            <a:endParaRPr lang="id-ID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2740" y="2634545"/>
            <a:ext cx="2709976" cy="949829"/>
          </a:xfrm>
        </p:spPr>
        <p:txBody>
          <a:bodyPr/>
          <a:lstStyle/>
          <a:p>
            <a:r>
              <a:rPr lang="id-ID" sz="2000" dirty="0"/>
              <a:t>SI4006 Kelompok </a:t>
            </a:r>
            <a:r>
              <a:rPr lang="en-US" sz="2000" dirty="0"/>
              <a:t>3</a:t>
            </a:r>
            <a:endParaRPr lang="id-ID" sz="20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B5024EA-7CEC-46F8-B5D9-C7C815BBA35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0787" b="10787"/>
          <a:stretch>
            <a:fillRect/>
          </a:stretch>
        </p:blipFill>
        <p:spPr>
          <a:xfrm>
            <a:off x="4606076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/>
              <a:t>Login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578B96-F9EB-4B53-A171-FA7C1D85FC5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73" y="0"/>
            <a:ext cx="6244786" cy="65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8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3B5A3-C03E-4180-B3D4-F47BB7F6DA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490" y="0"/>
            <a:ext cx="6419044" cy="687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Utama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5512C-BDFD-454C-BE7D-BD6F3D070A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26" y="0"/>
            <a:ext cx="6182944" cy="67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12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/>
              <a:t>Menu Utama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BE138-4C19-4A20-B9E5-21DEE4490BB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257" y="0"/>
            <a:ext cx="6419045" cy="7003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57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Salah Satu </a:t>
            </a:r>
            <a:r>
              <a:rPr lang="en-US" dirty="0" err="1"/>
              <a:t>Konten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12511F-DA32-4ABD-BB01-D656954B60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35" y="131561"/>
            <a:ext cx="6844047" cy="693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8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/>
              <a:t>Menu Utama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126E62A-D248-415C-9103-07083079B1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86" y="-340633"/>
            <a:ext cx="6625107" cy="71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/>
              <a:t>Trivia 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1C23B-50FF-486A-9059-C6980E28CF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33" y="-195017"/>
            <a:ext cx="6528121" cy="724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75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 err="1"/>
              <a:t>Catatan</a:t>
            </a:r>
            <a:r>
              <a:rPr lang="en-US" dirty="0"/>
              <a:t> </a:t>
            </a:r>
            <a:r>
              <a:rPr lang="en-US" dirty="0" err="1"/>
              <a:t>Pribadi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9DF774-B545-485D-AB72-2BB36ADD3A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81" y="105802"/>
            <a:ext cx="6328892" cy="68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72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 err="1"/>
              <a:t>Pengaturan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40BD43-A3D0-415A-9AA9-302EDEF965A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33" y="-1"/>
            <a:ext cx="6321368" cy="67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38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 err="1"/>
              <a:t>Komunitas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578F4E-0650-4C3F-867C-202E6E1454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46" y="-113138"/>
            <a:ext cx="6401885" cy="68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0;p27">
            <a:extLst>
              <a:ext uri="{FF2B5EF4-FFF2-40B4-BE49-F238E27FC236}">
                <a16:creationId xmlns:a16="http://schemas.microsoft.com/office/drawing/2014/main" id="{FCEE887C-A78A-47A7-B495-760283CCAD7C}"/>
              </a:ext>
            </a:extLst>
          </p:cNvPr>
          <p:cNvSpPr txBox="1">
            <a:spLocks/>
          </p:cNvSpPr>
          <p:nvPr/>
        </p:nvSpPr>
        <p:spPr>
          <a:xfrm>
            <a:off x="914400" y="2111123"/>
            <a:ext cx="103632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12800" dirty="0">
                <a:highlight>
                  <a:srgbClr val="FFCD00"/>
                </a:highlight>
              </a:rPr>
              <a:t>16,056</a:t>
            </a:r>
          </a:p>
        </p:txBody>
      </p:sp>
      <p:sp>
        <p:nvSpPr>
          <p:cNvPr id="4" name="Google Shape;291;p27">
            <a:extLst>
              <a:ext uri="{FF2B5EF4-FFF2-40B4-BE49-F238E27FC236}">
                <a16:creationId xmlns:a16="http://schemas.microsoft.com/office/drawing/2014/main" id="{A0AB2813-6691-4ACA-AEEE-99EC90F12822}"/>
              </a:ext>
            </a:extLst>
          </p:cNvPr>
          <p:cNvSpPr txBox="1">
            <a:spLocks/>
          </p:cNvSpPr>
          <p:nvPr/>
        </p:nvSpPr>
        <p:spPr>
          <a:xfrm>
            <a:off x="2343954" y="3747598"/>
            <a:ext cx="7701567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000" i="1" dirty="0">
                <a:latin typeface="Lora" panose="020B0604020202020204" charset="0"/>
              </a:rPr>
              <a:t>PBB </a:t>
            </a:r>
            <a:r>
              <a:rPr lang="en-US" sz="2000" i="1" dirty="0" err="1">
                <a:latin typeface="Lora" panose="020B0604020202020204" charset="0"/>
              </a:rPr>
              <a:t>melalui</a:t>
            </a:r>
            <a:r>
              <a:rPr lang="en-US" sz="2000" i="1" dirty="0">
                <a:latin typeface="Lora" panose="020B0604020202020204" charset="0"/>
              </a:rPr>
              <a:t> </a:t>
            </a:r>
            <a:r>
              <a:rPr lang="en-US" sz="2000" i="1" dirty="0" err="1">
                <a:latin typeface="Lora" panose="020B0604020202020204" charset="0"/>
              </a:rPr>
              <a:t>kelompok</a:t>
            </a:r>
            <a:r>
              <a:rPr lang="en-US" sz="2000" i="1" dirty="0">
                <a:latin typeface="Lora" panose="020B0604020202020204" charset="0"/>
              </a:rPr>
              <a:t> </a:t>
            </a:r>
            <a:r>
              <a:rPr lang="en-US" sz="2000" i="1" dirty="0" err="1">
                <a:latin typeface="Lora" panose="020B0604020202020204" charset="0"/>
              </a:rPr>
              <a:t>pakar</a:t>
            </a:r>
            <a:r>
              <a:rPr lang="en-US" sz="2000" i="1" dirty="0">
                <a:latin typeface="Lora" panose="020B0604020202020204" charset="0"/>
              </a:rPr>
              <a:t> </a:t>
            </a:r>
            <a:r>
              <a:rPr lang="en-US" sz="2000" i="1" dirty="0" err="1">
                <a:latin typeface="Lora" panose="020B0604020202020204" charset="0"/>
              </a:rPr>
              <a:t>penamaan</a:t>
            </a:r>
            <a:r>
              <a:rPr lang="en-US" sz="2000" i="1" dirty="0">
                <a:latin typeface="Lora" panose="020B0604020202020204" charset="0"/>
              </a:rPr>
              <a:t> </a:t>
            </a:r>
            <a:r>
              <a:rPr lang="en-US" sz="2000" i="1" dirty="0" err="1">
                <a:latin typeface="Lora" panose="020B0604020202020204" charset="0"/>
              </a:rPr>
              <a:t>geografi</a:t>
            </a:r>
            <a:r>
              <a:rPr lang="en-US" sz="2000" i="1" dirty="0">
                <a:latin typeface="Lora" panose="020B0604020202020204" charset="0"/>
              </a:rPr>
              <a:t> </a:t>
            </a:r>
            <a:r>
              <a:rPr lang="en-US" sz="2000" i="1" dirty="0" err="1">
                <a:latin typeface="Lora" panose="020B0604020202020204" charset="0"/>
              </a:rPr>
              <a:t>mengesahkan</a:t>
            </a:r>
            <a:r>
              <a:rPr lang="en-US" sz="2000" i="1" dirty="0">
                <a:latin typeface="Lora" panose="020B0604020202020204" charset="0"/>
              </a:rPr>
              <a:t> 16,056 </a:t>
            </a:r>
            <a:r>
              <a:rPr lang="en-US" sz="2000" i="1" dirty="0" err="1">
                <a:latin typeface="Lora" panose="020B0604020202020204" charset="0"/>
              </a:rPr>
              <a:t>pulau</a:t>
            </a:r>
            <a:r>
              <a:rPr lang="en-US" sz="2000" i="1" dirty="0">
                <a:latin typeface="Lora" panose="020B0604020202020204" charset="0"/>
              </a:rPr>
              <a:t> di Indonesia.</a:t>
            </a:r>
            <a:r>
              <a:rPr lang="id-ID" sz="2000" i="1" dirty="0">
                <a:latin typeface="Lora" panose="020B0604020202020204" charset="0"/>
              </a:rPr>
              <a:t> </a:t>
            </a:r>
            <a:r>
              <a:rPr lang="en-US" sz="2000" i="1" dirty="0" err="1">
                <a:latin typeface="Lora" panose="020B0604020202020204" charset="0"/>
              </a:rPr>
              <a:t>Sebelumnya</a:t>
            </a:r>
            <a:r>
              <a:rPr lang="en-US" sz="2000" i="1" dirty="0">
                <a:latin typeface="Lora" panose="020B0604020202020204" charset="0"/>
              </a:rPr>
              <a:t>, pada 2012, </a:t>
            </a:r>
            <a:r>
              <a:rPr lang="en-US" sz="2000" i="1" dirty="0" err="1">
                <a:latin typeface="Lora" panose="020B0604020202020204" charset="0"/>
              </a:rPr>
              <a:t>jumlah</a:t>
            </a:r>
            <a:r>
              <a:rPr lang="en-US" sz="2000" i="1" dirty="0">
                <a:latin typeface="Lora" panose="020B0604020202020204" charset="0"/>
              </a:rPr>
              <a:t> </a:t>
            </a:r>
            <a:r>
              <a:rPr lang="en-US" sz="2000" i="1" dirty="0" err="1">
                <a:latin typeface="Lora" panose="020B0604020202020204" charset="0"/>
              </a:rPr>
              <a:t>pulau</a:t>
            </a:r>
            <a:r>
              <a:rPr lang="en-US" sz="2000" i="1" dirty="0">
                <a:latin typeface="Lora" panose="020B0604020202020204" charset="0"/>
              </a:rPr>
              <a:t> yang </a:t>
            </a:r>
            <a:r>
              <a:rPr lang="en-US" sz="2000" i="1" dirty="0" err="1">
                <a:latin typeface="Lora" panose="020B0604020202020204" charset="0"/>
              </a:rPr>
              <a:t>terdaftar</a:t>
            </a:r>
            <a:r>
              <a:rPr lang="en-US" sz="2000" i="1" dirty="0">
                <a:latin typeface="Lora" panose="020B0604020202020204" charset="0"/>
              </a:rPr>
              <a:t> di Indonesia </a:t>
            </a:r>
            <a:r>
              <a:rPr lang="en-US" sz="2000" i="1" dirty="0" err="1">
                <a:latin typeface="Lora" panose="020B0604020202020204" charset="0"/>
              </a:rPr>
              <a:t>adalah</a:t>
            </a:r>
            <a:r>
              <a:rPr lang="en-US" sz="2000" i="1" dirty="0">
                <a:latin typeface="Lora" panose="020B0604020202020204" charset="0"/>
              </a:rPr>
              <a:t> 13,466 </a:t>
            </a:r>
            <a:r>
              <a:rPr lang="en-US" sz="2000" i="1" dirty="0" err="1">
                <a:latin typeface="Lora" panose="020B0604020202020204" charset="0"/>
              </a:rPr>
              <a:t>pulau</a:t>
            </a:r>
            <a:r>
              <a:rPr lang="en-US" sz="2000" i="1" dirty="0">
                <a:latin typeface="Lora" panose="020B0604020202020204" charset="0"/>
              </a:rPr>
              <a:t>.</a:t>
            </a:r>
          </a:p>
        </p:txBody>
      </p:sp>
      <p:grpSp>
        <p:nvGrpSpPr>
          <p:cNvPr id="5" name="Google Shape;292;p27">
            <a:extLst>
              <a:ext uri="{FF2B5EF4-FFF2-40B4-BE49-F238E27FC236}">
                <a16:creationId xmlns:a16="http://schemas.microsoft.com/office/drawing/2014/main" id="{029A9642-6867-4E33-AC8A-5BDE95383645}"/>
              </a:ext>
            </a:extLst>
          </p:cNvPr>
          <p:cNvGrpSpPr/>
          <p:nvPr/>
        </p:nvGrpSpPr>
        <p:grpSpPr>
          <a:xfrm>
            <a:off x="5910731" y="5884568"/>
            <a:ext cx="370479" cy="268873"/>
            <a:chOff x="3932350" y="3714775"/>
            <a:chExt cx="439650" cy="319075"/>
          </a:xfrm>
        </p:grpSpPr>
        <p:sp>
          <p:nvSpPr>
            <p:cNvPr id="6" name="Google Shape;293;p27">
              <a:extLst>
                <a:ext uri="{FF2B5EF4-FFF2-40B4-BE49-F238E27FC236}">
                  <a16:creationId xmlns:a16="http://schemas.microsoft.com/office/drawing/2014/main" id="{A27DF585-469D-4608-9F4D-17444187B373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294;p27">
              <a:extLst>
                <a:ext uri="{FF2B5EF4-FFF2-40B4-BE49-F238E27FC236}">
                  <a16:creationId xmlns:a16="http://schemas.microsoft.com/office/drawing/2014/main" id="{2C14EA1E-0ADD-4574-AB3D-3EBFA498DB17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295;p27">
              <a:extLst>
                <a:ext uri="{FF2B5EF4-FFF2-40B4-BE49-F238E27FC236}">
                  <a16:creationId xmlns:a16="http://schemas.microsoft.com/office/drawing/2014/main" id="{2CEEE005-C96E-43CE-8991-6676D76C8A63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296;p27">
              <a:extLst>
                <a:ext uri="{FF2B5EF4-FFF2-40B4-BE49-F238E27FC236}">
                  <a16:creationId xmlns:a16="http://schemas.microsoft.com/office/drawing/2014/main" id="{8A6F4923-A6E6-43DC-BCEF-63E49D2205FD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297;p27">
              <a:extLst>
                <a:ext uri="{FF2B5EF4-FFF2-40B4-BE49-F238E27FC236}">
                  <a16:creationId xmlns:a16="http://schemas.microsoft.com/office/drawing/2014/main" id="{77A0A622-0DA2-4985-A8D6-E386388F7EAB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074" name="Picture 2" descr="Hasil gambar untuk kompasdata">
            <a:extLst>
              <a:ext uri="{FF2B5EF4-FFF2-40B4-BE49-F238E27FC236}">
                <a16:creationId xmlns:a16="http://schemas.microsoft.com/office/drawing/2014/main" id="{A620326C-A715-46DE-98C6-7722E500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46" y="6278134"/>
            <a:ext cx="2467194" cy="43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BF7798-47B9-4E57-88DE-32AC2927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631" y="-11410"/>
            <a:ext cx="2797896" cy="11967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52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di </a:t>
            </a:r>
            <a:r>
              <a:rPr lang="en-US" dirty="0" err="1"/>
              <a:t>Komunitas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9B943-6003-485B-A2ED-5655A7AAFC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42" y="-27632"/>
            <a:ext cx="6830102" cy="6698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C94367-76C0-4AE9-BFB0-6EE0FDF538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08" y="837243"/>
            <a:ext cx="2859110" cy="49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di </a:t>
            </a:r>
            <a:r>
              <a:rPr lang="en-US" dirty="0" err="1"/>
              <a:t>Komunitas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D1FF9D-F880-4614-BCDB-75815D487FD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68" y="0"/>
            <a:ext cx="6385763" cy="69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2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15E4-6CA6-4517-A030-EDA86C10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</a:t>
            </a:r>
            <a:r>
              <a:rPr lang="en-US" dirty="0" err="1"/>
              <a:t>Berita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D49AE-D190-44D0-9ED1-6E372FE6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76F3D8-6EC1-4197-9126-7501C2F777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02" y="0"/>
            <a:ext cx="6367529" cy="70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D27A-16C8-46FA-9939-63BCE9F8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DITO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94ADD-F719-44F7-A5BE-D792A5D5E2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C66E6D-0F54-4BD3-81CE-5DBC93C506D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299" y="-319200"/>
            <a:ext cx="6380408" cy="70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8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TERIMAKASIH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KELOMPOK 3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SI4006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Credit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Team DITO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DITO (Discover Indonesia Tour)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Perkenalkan</a:t>
            </a:r>
            <a:r>
              <a:rPr lang="en" dirty="0"/>
              <a:t> </a:t>
            </a:r>
            <a:r>
              <a:rPr lang="en-US" dirty="0">
                <a:highlight>
                  <a:srgbClr val="FFCD00"/>
                </a:highlight>
              </a:rPr>
              <a:t>DITO</a:t>
            </a:r>
            <a:r>
              <a:rPr lang="en" dirty="0"/>
              <a:t> </a:t>
            </a:r>
            <a:r>
              <a:rPr lang="en-US" dirty="0"/>
              <a:t>Discover Indonesia Tour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082342" y="2600325"/>
            <a:ext cx="6169039" cy="4020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/>
              <a:t>Indonesia </a:t>
            </a:r>
            <a:r>
              <a:rPr lang="en-US" sz="1800" i="1" dirty="0" err="1"/>
              <a:t>memiliki</a:t>
            </a:r>
            <a:r>
              <a:rPr lang="en-US" sz="1800" i="1" dirty="0"/>
              <a:t> </a:t>
            </a:r>
            <a:r>
              <a:rPr lang="en-US" sz="1800" i="1" dirty="0" err="1"/>
              <a:t>Keragaman</a:t>
            </a:r>
            <a:r>
              <a:rPr lang="en-US" sz="1800" i="1" dirty="0"/>
              <a:t> </a:t>
            </a:r>
            <a:r>
              <a:rPr lang="en-US" sz="1800" i="1" dirty="0" err="1"/>
              <a:t>budaya</a:t>
            </a:r>
            <a:r>
              <a:rPr lang="en-US" sz="1800" i="1" dirty="0"/>
              <a:t> yang </a:t>
            </a:r>
            <a:r>
              <a:rPr lang="en-US" sz="1800" i="1" dirty="0" err="1"/>
              <a:t>luar</a:t>
            </a:r>
            <a:r>
              <a:rPr lang="en-US" sz="1800" i="1" dirty="0"/>
              <a:t> </a:t>
            </a:r>
            <a:r>
              <a:rPr lang="en-US" sz="1800" i="1" dirty="0" err="1"/>
              <a:t>biasa</a:t>
            </a:r>
            <a:r>
              <a:rPr lang="en-US" sz="1800" i="1" dirty="0"/>
              <a:t> </a:t>
            </a:r>
            <a:r>
              <a:rPr lang="en-US" sz="1800" i="1" dirty="0" err="1"/>
              <a:t>tersebar</a:t>
            </a:r>
            <a:r>
              <a:rPr lang="en-US" sz="1800" i="1" dirty="0"/>
              <a:t> </a:t>
            </a:r>
            <a:r>
              <a:rPr lang="en-US" sz="1800" i="1" dirty="0" err="1"/>
              <a:t>mulai</a:t>
            </a:r>
            <a:r>
              <a:rPr lang="en-US" sz="1800" i="1" dirty="0"/>
              <a:t> </a:t>
            </a:r>
            <a:r>
              <a:rPr lang="en-US" sz="1800" i="1" dirty="0" err="1"/>
              <a:t>dari</a:t>
            </a:r>
            <a:r>
              <a:rPr lang="en-US" sz="1800" i="1" dirty="0"/>
              <a:t> </a:t>
            </a:r>
            <a:r>
              <a:rPr lang="en-US" sz="1800" i="1" dirty="0" err="1"/>
              <a:t>Sabang</a:t>
            </a:r>
            <a:r>
              <a:rPr lang="en-US" sz="1800" i="1" dirty="0"/>
              <a:t> </a:t>
            </a:r>
            <a:r>
              <a:rPr lang="en-US" sz="1800" i="1" dirty="0" err="1"/>
              <a:t>sampai</a:t>
            </a:r>
            <a:r>
              <a:rPr lang="en-US" sz="1800" i="1" dirty="0"/>
              <a:t> </a:t>
            </a:r>
            <a:r>
              <a:rPr lang="en-US" sz="1800" i="1" dirty="0" err="1"/>
              <a:t>Merauke.Meskipun</a:t>
            </a:r>
            <a:r>
              <a:rPr lang="en-US" sz="1800" i="1" dirty="0"/>
              <a:t> </a:t>
            </a:r>
            <a:r>
              <a:rPr lang="en-US" sz="1800" i="1" dirty="0" err="1"/>
              <a:t>pemerintah</a:t>
            </a:r>
            <a:r>
              <a:rPr lang="en-US" sz="1800" i="1" dirty="0"/>
              <a:t> </a:t>
            </a:r>
            <a:r>
              <a:rPr lang="en-US" sz="1800" i="1" dirty="0" err="1"/>
              <a:t>sudah</a:t>
            </a:r>
            <a:r>
              <a:rPr lang="en-US" sz="1800" i="1" dirty="0"/>
              <a:t> </a:t>
            </a:r>
            <a:r>
              <a:rPr lang="en-US" sz="1800" i="1" dirty="0" err="1"/>
              <a:t>memasukan</a:t>
            </a:r>
            <a:r>
              <a:rPr lang="en-US" sz="1800" i="1" dirty="0"/>
              <a:t> </a:t>
            </a:r>
            <a:r>
              <a:rPr lang="en-US" sz="1800" i="1" dirty="0" err="1"/>
              <a:t>pelajaran</a:t>
            </a:r>
            <a:r>
              <a:rPr lang="en-US" sz="1800" i="1" dirty="0"/>
              <a:t> </a:t>
            </a:r>
            <a:r>
              <a:rPr lang="en-US" sz="1800" i="1" dirty="0" err="1"/>
              <a:t>kebudayan</a:t>
            </a:r>
            <a:r>
              <a:rPr lang="en-US" sz="1800" i="1" dirty="0"/>
              <a:t> Indonesia </a:t>
            </a:r>
            <a:r>
              <a:rPr lang="en-US" sz="1800" i="1" dirty="0" err="1"/>
              <a:t>dalam</a:t>
            </a:r>
            <a:r>
              <a:rPr lang="en-US" sz="1800" i="1" dirty="0"/>
              <a:t> </a:t>
            </a:r>
            <a:r>
              <a:rPr lang="en-US" sz="1800" i="1" dirty="0" err="1"/>
              <a:t>kurikulum</a:t>
            </a:r>
            <a:r>
              <a:rPr lang="en-US" sz="1800" i="1" dirty="0"/>
              <a:t> </a:t>
            </a:r>
            <a:r>
              <a:rPr lang="en-US" sz="1800" i="1" dirty="0" err="1"/>
              <a:t>mata</a:t>
            </a:r>
            <a:r>
              <a:rPr lang="en-US" sz="1800" i="1" dirty="0"/>
              <a:t> </a:t>
            </a:r>
            <a:r>
              <a:rPr lang="en-US" sz="1800" i="1" dirty="0" err="1"/>
              <a:t>pelajaran</a:t>
            </a:r>
            <a:r>
              <a:rPr lang="en-US" sz="1800" i="1" dirty="0"/>
              <a:t> </a:t>
            </a:r>
            <a:r>
              <a:rPr lang="en-US" sz="1800" i="1" dirty="0" err="1"/>
              <a:t>Seni</a:t>
            </a:r>
            <a:r>
              <a:rPr lang="en-US" sz="1800" i="1" dirty="0"/>
              <a:t> </a:t>
            </a:r>
            <a:r>
              <a:rPr lang="en-US" sz="1800" i="1" dirty="0" err="1"/>
              <a:t>Budaya</a:t>
            </a:r>
            <a:r>
              <a:rPr lang="en-US" sz="1800" i="1" dirty="0"/>
              <a:t>, </a:t>
            </a:r>
            <a:r>
              <a:rPr lang="en-US" sz="1800" i="1" dirty="0" err="1"/>
              <a:t>akan</a:t>
            </a:r>
            <a:r>
              <a:rPr lang="en-US" sz="1800" i="1" dirty="0"/>
              <a:t> </a:t>
            </a:r>
            <a:r>
              <a:rPr lang="en-US" sz="1800" i="1" dirty="0" err="1"/>
              <a:t>tetapi</a:t>
            </a:r>
            <a:r>
              <a:rPr lang="en-US" sz="1800" i="1" dirty="0"/>
              <a:t> </a:t>
            </a:r>
            <a:r>
              <a:rPr lang="en-US" sz="1800" i="1" dirty="0" err="1"/>
              <a:t>masih</a:t>
            </a:r>
            <a:r>
              <a:rPr lang="en-US" sz="1800" i="1" dirty="0"/>
              <a:t> </a:t>
            </a:r>
            <a:r>
              <a:rPr lang="en-US" sz="1800" i="1" dirty="0" err="1"/>
              <a:t>banyak</a:t>
            </a:r>
            <a:r>
              <a:rPr lang="en-US" sz="1800" i="1" dirty="0"/>
              <a:t> </a:t>
            </a:r>
            <a:r>
              <a:rPr lang="en-US" sz="1800" i="1" dirty="0" err="1"/>
              <a:t>masyarakat</a:t>
            </a:r>
            <a:r>
              <a:rPr lang="en-US" sz="1800" i="1" dirty="0"/>
              <a:t> </a:t>
            </a:r>
            <a:r>
              <a:rPr lang="en-US" sz="1800" i="1" dirty="0" err="1"/>
              <a:t>umum</a:t>
            </a:r>
            <a:r>
              <a:rPr lang="en-US" sz="1800" i="1" dirty="0"/>
              <a:t> </a:t>
            </a:r>
            <a:r>
              <a:rPr lang="en-US" sz="1800" i="1" dirty="0" err="1"/>
              <a:t>maupun</a:t>
            </a:r>
            <a:r>
              <a:rPr lang="en-US" sz="1800" i="1" dirty="0"/>
              <a:t> </a:t>
            </a:r>
            <a:r>
              <a:rPr lang="en-US" sz="1800" i="1" dirty="0" err="1"/>
              <a:t>siswa</a:t>
            </a:r>
            <a:r>
              <a:rPr lang="en-US" sz="1800" i="1" dirty="0"/>
              <a:t> yang </a:t>
            </a:r>
            <a:r>
              <a:rPr lang="en-US" sz="1800" i="1" dirty="0" err="1"/>
              <a:t>belum</a:t>
            </a:r>
            <a:r>
              <a:rPr lang="en-US" sz="1800" i="1" dirty="0"/>
              <a:t> </a:t>
            </a:r>
            <a:r>
              <a:rPr lang="en-US" sz="1800" i="1" dirty="0" err="1"/>
              <a:t>mengetahui</a:t>
            </a:r>
            <a:r>
              <a:rPr lang="en-US" sz="1800" i="1" dirty="0"/>
              <a:t> </a:t>
            </a:r>
            <a:r>
              <a:rPr lang="en-US" sz="1800" i="1" dirty="0" err="1"/>
              <a:t>bentuk</a:t>
            </a:r>
            <a:r>
              <a:rPr lang="en-US" sz="1800" i="1" dirty="0"/>
              <a:t> dan </a:t>
            </a:r>
            <a:r>
              <a:rPr lang="en-US" sz="1800" i="1" dirty="0" err="1"/>
              <a:t>nama</a:t>
            </a:r>
            <a:r>
              <a:rPr lang="en-US" sz="1800" i="1" dirty="0"/>
              <a:t> </a:t>
            </a:r>
            <a:r>
              <a:rPr lang="en-US" sz="1800" i="1" dirty="0" err="1"/>
              <a:t>dari</a:t>
            </a:r>
            <a:r>
              <a:rPr lang="en-US" sz="1800" i="1" dirty="0"/>
              <a:t> </a:t>
            </a:r>
            <a:r>
              <a:rPr lang="en-US" sz="1800" i="1" dirty="0" err="1"/>
              <a:t>suku</a:t>
            </a:r>
            <a:r>
              <a:rPr lang="en-US" sz="1800" i="1" dirty="0"/>
              <a:t>, </a:t>
            </a:r>
            <a:r>
              <a:rPr lang="en-US" sz="1800" i="1" dirty="0" err="1"/>
              <a:t>rumah</a:t>
            </a:r>
            <a:r>
              <a:rPr lang="en-US" sz="1800" i="1" dirty="0"/>
              <a:t> </a:t>
            </a:r>
            <a:r>
              <a:rPr lang="en-US" sz="1800" i="1" dirty="0" err="1"/>
              <a:t>adat</a:t>
            </a:r>
            <a:r>
              <a:rPr lang="en-US" sz="1800" i="1" dirty="0"/>
              <a:t>, </a:t>
            </a:r>
            <a:r>
              <a:rPr lang="en-US" sz="1800" i="1" dirty="0" err="1"/>
              <a:t>pakaian</a:t>
            </a:r>
            <a:r>
              <a:rPr lang="en-US" sz="1800" i="1" dirty="0"/>
              <a:t> </a:t>
            </a:r>
            <a:r>
              <a:rPr lang="en-US" sz="1800" i="1" dirty="0" err="1"/>
              <a:t>adat</a:t>
            </a:r>
            <a:r>
              <a:rPr lang="en-US" sz="1800" i="1" dirty="0"/>
              <a:t>, </a:t>
            </a:r>
            <a:r>
              <a:rPr lang="en-US" sz="1800" i="1" dirty="0" err="1"/>
              <a:t>lagu</a:t>
            </a:r>
            <a:r>
              <a:rPr lang="en-US" sz="1800" i="1" dirty="0"/>
              <a:t> </a:t>
            </a:r>
            <a:r>
              <a:rPr lang="en-US" sz="1800" i="1" dirty="0" err="1"/>
              <a:t>daerah</a:t>
            </a:r>
            <a:r>
              <a:rPr lang="en-US" sz="1800" i="1" dirty="0"/>
              <a:t>, </a:t>
            </a:r>
            <a:r>
              <a:rPr lang="en-US" sz="1800" i="1" dirty="0" err="1"/>
              <a:t>sejarah</a:t>
            </a:r>
            <a:r>
              <a:rPr lang="en-US" sz="1800" i="1" dirty="0"/>
              <a:t>, </a:t>
            </a:r>
            <a:r>
              <a:rPr lang="en-US" sz="1800" i="1" dirty="0" err="1"/>
              <a:t>senjata</a:t>
            </a:r>
            <a:r>
              <a:rPr lang="en-US" sz="1800" i="1" dirty="0"/>
              <a:t>, dan </a:t>
            </a:r>
            <a:r>
              <a:rPr lang="en-US" sz="1800" i="1" dirty="0" err="1"/>
              <a:t>alat</a:t>
            </a:r>
            <a:r>
              <a:rPr lang="en-US" sz="1800" i="1" dirty="0"/>
              <a:t> </a:t>
            </a:r>
            <a:r>
              <a:rPr lang="en-US" sz="1800" i="1" dirty="0" err="1"/>
              <a:t>musik</a:t>
            </a:r>
            <a:r>
              <a:rPr lang="en-US" sz="1800" i="1" dirty="0"/>
              <a:t> </a:t>
            </a:r>
            <a:r>
              <a:rPr lang="en-US" sz="1800" i="1" dirty="0" err="1"/>
              <a:t>daerah</a:t>
            </a:r>
            <a:r>
              <a:rPr lang="en-US" sz="1800" i="1" dirty="0"/>
              <a:t> yang </a:t>
            </a:r>
            <a:r>
              <a:rPr lang="en-US" sz="1800" i="1" dirty="0" err="1"/>
              <a:t>ada</a:t>
            </a:r>
            <a:r>
              <a:rPr lang="en-US" sz="1800" i="1" dirty="0"/>
              <a:t> di </a:t>
            </a:r>
            <a:r>
              <a:rPr lang="en-US" sz="1800" i="1" dirty="0" err="1"/>
              <a:t>Indonesia.Maka</a:t>
            </a:r>
            <a:r>
              <a:rPr lang="en-US" sz="1800" i="1" dirty="0"/>
              <a:t> </a:t>
            </a:r>
            <a:r>
              <a:rPr lang="en-US" sz="1800" i="1" dirty="0" err="1"/>
              <a:t>dari</a:t>
            </a:r>
            <a:r>
              <a:rPr lang="en-US" sz="1800" i="1" dirty="0"/>
              <a:t> </a:t>
            </a:r>
            <a:r>
              <a:rPr lang="en-US" sz="1800" i="1" dirty="0" err="1"/>
              <a:t>itu</a:t>
            </a:r>
            <a:r>
              <a:rPr lang="en-US" sz="1800" i="1" dirty="0"/>
              <a:t> kami </a:t>
            </a:r>
            <a:r>
              <a:rPr lang="en-US" sz="1800" i="1" dirty="0" err="1"/>
              <a:t>membuat</a:t>
            </a:r>
            <a:r>
              <a:rPr lang="en-US" sz="1800" i="1" dirty="0"/>
              <a:t> </a:t>
            </a:r>
            <a:r>
              <a:rPr lang="en-US" sz="1800" i="1" dirty="0" err="1"/>
              <a:t>suatu</a:t>
            </a:r>
            <a:r>
              <a:rPr lang="en-US" sz="1800" i="1" dirty="0"/>
              <a:t> </a:t>
            </a:r>
            <a:r>
              <a:rPr lang="en-US" sz="1800" i="1" dirty="0" err="1"/>
              <a:t>aplikasi</a:t>
            </a:r>
            <a:r>
              <a:rPr lang="en-US" sz="1800" i="1" dirty="0"/>
              <a:t> </a:t>
            </a:r>
            <a:r>
              <a:rPr lang="en-US" sz="1800" i="1" dirty="0" err="1"/>
              <a:t>berbasis</a:t>
            </a:r>
            <a:r>
              <a:rPr lang="en-US" sz="1800" i="1" dirty="0"/>
              <a:t> android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mengatasi</a:t>
            </a:r>
            <a:r>
              <a:rPr lang="en-US" sz="1800" i="1" dirty="0"/>
              <a:t> </a:t>
            </a:r>
            <a:r>
              <a:rPr lang="en-US" sz="1800" i="1" dirty="0" err="1"/>
              <a:t>permasalahan</a:t>
            </a:r>
            <a:r>
              <a:rPr lang="en-US" sz="1800" i="1" dirty="0"/>
              <a:t> </a:t>
            </a:r>
            <a:r>
              <a:rPr lang="en-US" sz="1800" i="1" dirty="0" err="1"/>
              <a:t>tersebut.Kami</a:t>
            </a:r>
            <a:r>
              <a:rPr lang="en-US" sz="1800" i="1" dirty="0"/>
              <a:t> </a:t>
            </a:r>
            <a:r>
              <a:rPr lang="en-US" sz="1800" i="1" dirty="0" err="1"/>
              <a:t>menciptakan</a:t>
            </a:r>
            <a:r>
              <a:rPr lang="en-US" sz="1800" i="1" dirty="0"/>
              <a:t> </a:t>
            </a:r>
            <a:r>
              <a:rPr lang="en-US" sz="1800" i="1" dirty="0" err="1"/>
              <a:t>sebuah</a:t>
            </a:r>
            <a:r>
              <a:rPr lang="en-US" sz="1800" i="1" dirty="0"/>
              <a:t> </a:t>
            </a:r>
            <a:r>
              <a:rPr lang="en-US" sz="1800" i="1" dirty="0" err="1"/>
              <a:t>solusi</a:t>
            </a:r>
            <a:r>
              <a:rPr lang="en-US" sz="1800" i="1" dirty="0"/>
              <a:t> yang </a:t>
            </a:r>
            <a:r>
              <a:rPr lang="en-US" sz="1800" i="1" dirty="0" err="1"/>
              <a:t>menarik</a:t>
            </a:r>
            <a:r>
              <a:rPr lang="en-US" sz="1800" i="1" dirty="0"/>
              <a:t>, </a:t>
            </a:r>
            <a:r>
              <a:rPr lang="en-US" sz="1800" i="1" dirty="0" err="1"/>
              <a:t>aplikasi</a:t>
            </a:r>
            <a:r>
              <a:rPr lang="en-US" sz="1800" i="1" dirty="0"/>
              <a:t> </a:t>
            </a:r>
            <a:r>
              <a:rPr lang="en-US" sz="1800" i="1" dirty="0" err="1"/>
              <a:t>tersebut</a:t>
            </a:r>
            <a:r>
              <a:rPr lang="en-US" sz="1800" i="1" dirty="0"/>
              <a:t> </a:t>
            </a:r>
            <a:r>
              <a:rPr lang="en-US" sz="1800" i="1" dirty="0" err="1"/>
              <a:t>bernama</a:t>
            </a:r>
            <a:r>
              <a:rPr lang="en-US" sz="1800" i="1" dirty="0"/>
              <a:t> DITO (Discover Indonesia Tour).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389A8-44AF-4B52-9C75-1A4E458E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168" y="5478572"/>
            <a:ext cx="2797896" cy="11967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9472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51204" y="2655800"/>
            <a:ext cx="7635051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 err="1"/>
              <a:t>Perkenalkan</a:t>
            </a:r>
            <a:r>
              <a:rPr lang="en" dirty="0"/>
              <a:t> </a:t>
            </a:r>
            <a:r>
              <a:rPr lang="en-US" dirty="0">
                <a:highlight>
                  <a:srgbClr val="FFCD00"/>
                </a:highlight>
              </a:rPr>
              <a:t>DITO</a:t>
            </a:r>
            <a:r>
              <a:rPr lang="en" dirty="0"/>
              <a:t> </a:t>
            </a:r>
            <a:r>
              <a:rPr lang="en-US" dirty="0"/>
              <a:t>Discover Indonesia Tour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732220" y="4681899"/>
            <a:ext cx="287955" cy="456532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6D3E55E-4399-473A-ACB2-B25276BF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315" y="5026532"/>
            <a:ext cx="2797896" cy="11967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Google Shape;71;p12">
            <a:extLst>
              <a:ext uri="{FF2B5EF4-FFF2-40B4-BE49-F238E27FC236}">
                <a16:creationId xmlns:a16="http://schemas.microsoft.com/office/drawing/2014/main" id="{75B23FE8-EA08-44B3-85B4-31CF840CD590}"/>
              </a:ext>
            </a:extLst>
          </p:cNvPr>
          <p:cNvSpPr txBox="1">
            <a:spLocks/>
          </p:cNvSpPr>
          <p:nvPr/>
        </p:nvSpPr>
        <p:spPr>
          <a:xfrm>
            <a:off x="9357453" y="3313279"/>
            <a:ext cx="3050308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 dirty="0"/>
              <a:t>Apa itu ?</a:t>
            </a:r>
          </a:p>
        </p:txBody>
      </p:sp>
    </p:spTree>
    <p:extLst>
      <p:ext uri="{BB962C8B-B14F-4D97-AF65-F5344CB8AC3E}">
        <p14:creationId xmlns:p14="http://schemas.microsoft.com/office/powerpoint/2010/main" val="14086286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DITO (Discover Indonesia Tour)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Perkenalkan</a:t>
            </a:r>
            <a:r>
              <a:rPr lang="en" dirty="0"/>
              <a:t> </a:t>
            </a:r>
            <a:r>
              <a:rPr lang="en-US" dirty="0">
                <a:highlight>
                  <a:srgbClr val="FFCD00"/>
                </a:highlight>
              </a:rPr>
              <a:t>DITO</a:t>
            </a:r>
            <a:r>
              <a:rPr lang="en" dirty="0"/>
              <a:t> </a:t>
            </a:r>
            <a:r>
              <a:rPr lang="en-US" dirty="0"/>
              <a:t>Discover Indonesia Tour</a:t>
            </a:r>
            <a:endParaRPr lang="ru-RU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003345" y="3041650"/>
            <a:ext cx="6169039" cy="15595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latin typeface="Roboto"/>
              </a:rPr>
              <a:t>DITO(Discover Indonesia Tour) </a:t>
            </a:r>
            <a:r>
              <a:rPr lang="en-US" sz="2000" i="1" dirty="0" err="1">
                <a:latin typeface="Roboto"/>
              </a:rPr>
              <a:t>merupakan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sebuah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aplikasi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berbasis</a:t>
            </a:r>
            <a:r>
              <a:rPr lang="en-US" sz="2000" i="1" dirty="0">
                <a:latin typeface="Roboto"/>
              </a:rPr>
              <a:t> android yang </a:t>
            </a:r>
            <a:r>
              <a:rPr lang="en-US" sz="2000" i="1" dirty="0" err="1">
                <a:latin typeface="Roboto"/>
              </a:rPr>
              <a:t>memberikan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edukasi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pengguna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aplikasi</a:t>
            </a:r>
            <a:r>
              <a:rPr lang="en-US" sz="2000" i="1" dirty="0">
                <a:latin typeface="Roboto"/>
              </a:rPr>
              <a:t> yang </a:t>
            </a:r>
            <a:r>
              <a:rPr lang="en-US" sz="2000" i="1" dirty="0" err="1">
                <a:latin typeface="Roboto"/>
              </a:rPr>
              <a:t>ingin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mengetahui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lebih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dalam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tentang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informasi</a:t>
            </a:r>
            <a:r>
              <a:rPr lang="en-US" sz="2000" i="1" dirty="0">
                <a:latin typeface="Roboto"/>
              </a:rPr>
              <a:t> </a:t>
            </a:r>
            <a:r>
              <a:rPr lang="en-US" sz="2000" i="1" dirty="0" err="1">
                <a:latin typeface="Roboto"/>
              </a:rPr>
              <a:t>budaya</a:t>
            </a:r>
            <a:r>
              <a:rPr lang="en-US" sz="2000" i="1" dirty="0">
                <a:latin typeface="Roboto"/>
              </a:rPr>
              <a:t>, </a:t>
            </a:r>
            <a:r>
              <a:rPr lang="en-US" sz="2000" i="1" dirty="0" err="1">
                <a:latin typeface="Roboto"/>
              </a:rPr>
              <a:t>pariwisata</a:t>
            </a:r>
            <a:r>
              <a:rPr lang="en-US" sz="2000" i="1" dirty="0">
                <a:latin typeface="Roboto"/>
              </a:rPr>
              <a:t>, </a:t>
            </a:r>
            <a:r>
              <a:rPr lang="en-US" sz="2000" i="1" dirty="0" err="1">
                <a:latin typeface="Roboto"/>
              </a:rPr>
              <a:t>sejarah</a:t>
            </a:r>
            <a:r>
              <a:rPr lang="en-US" sz="2000" i="1" dirty="0">
                <a:latin typeface="Roboto"/>
              </a:rPr>
              <a:t>, dan </a:t>
            </a:r>
            <a:r>
              <a:rPr lang="en-US" sz="2000" i="1" dirty="0" err="1">
                <a:latin typeface="Roboto"/>
              </a:rPr>
              <a:t>tempat-tempat</a:t>
            </a:r>
            <a:r>
              <a:rPr lang="en-US" sz="2000" i="1" dirty="0">
                <a:latin typeface="Roboto"/>
              </a:rPr>
              <a:t> yang </a:t>
            </a:r>
            <a:r>
              <a:rPr lang="en-US" sz="2000" i="1" dirty="0" err="1">
                <a:latin typeface="Roboto"/>
              </a:rPr>
              <a:t>ada</a:t>
            </a:r>
            <a:r>
              <a:rPr lang="en-US" sz="2000" i="1" dirty="0">
                <a:latin typeface="Roboto"/>
              </a:rPr>
              <a:t> di Indonesia.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B389A8-44AF-4B52-9C75-1A4E458E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168" y="5478572"/>
            <a:ext cx="2797896" cy="11967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692117" y="2792915"/>
            <a:ext cx="7635051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it-IT" dirty="0"/>
              <a:t>Apa saja </a:t>
            </a:r>
            <a:r>
              <a:rPr lang="en-US" dirty="0" err="1"/>
              <a:t>Fitur</a:t>
            </a:r>
            <a:r>
              <a:rPr lang="en" dirty="0"/>
              <a:t> </a:t>
            </a:r>
            <a:r>
              <a:rPr lang="en-US" dirty="0">
                <a:highlight>
                  <a:srgbClr val="FFCD00"/>
                </a:highlight>
              </a:rPr>
              <a:t>DITO 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732220" y="4681899"/>
            <a:ext cx="287955" cy="456532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6D3E55E-4399-473A-ACB2-B25276BF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315" y="5026532"/>
            <a:ext cx="2797896" cy="11967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Google Shape;71;p12">
            <a:extLst>
              <a:ext uri="{FF2B5EF4-FFF2-40B4-BE49-F238E27FC236}">
                <a16:creationId xmlns:a16="http://schemas.microsoft.com/office/drawing/2014/main" id="{75B23FE8-EA08-44B3-85B4-31CF840CD590}"/>
              </a:ext>
            </a:extLst>
          </p:cNvPr>
          <p:cNvSpPr txBox="1">
            <a:spLocks/>
          </p:cNvSpPr>
          <p:nvPr/>
        </p:nvSpPr>
        <p:spPr>
          <a:xfrm>
            <a:off x="8809149" y="3313279"/>
            <a:ext cx="3598612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 lang="it-IT" dirty="0"/>
          </a:p>
        </p:txBody>
      </p:sp>
      <p:sp>
        <p:nvSpPr>
          <p:cNvPr id="15" name="Google Shape;71;p12">
            <a:extLst>
              <a:ext uri="{FF2B5EF4-FFF2-40B4-BE49-F238E27FC236}">
                <a16:creationId xmlns:a16="http://schemas.microsoft.com/office/drawing/2014/main" id="{1C9E2C35-DA09-42B3-97B9-1A0DDA847C74}"/>
              </a:ext>
            </a:extLst>
          </p:cNvPr>
          <p:cNvSpPr txBox="1">
            <a:spLocks/>
          </p:cNvSpPr>
          <p:nvPr/>
        </p:nvSpPr>
        <p:spPr>
          <a:xfrm>
            <a:off x="6343796" y="2792915"/>
            <a:ext cx="7635051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68557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02C17-B85B-40D5-A40B-966EF1D8F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12636" r="5696" b="12638"/>
          <a:stretch/>
        </p:blipFill>
        <p:spPr>
          <a:xfrm>
            <a:off x="-20022" y="6889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B3175-F039-4959-BB3D-DFEFC86C9551}"/>
              </a:ext>
            </a:extLst>
          </p:cNvPr>
          <p:cNvSpPr/>
          <p:nvPr/>
        </p:nvSpPr>
        <p:spPr>
          <a:xfrm>
            <a:off x="-20022" y="-44935"/>
            <a:ext cx="12192000" cy="710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41AE052-86E0-4DD4-B31C-03CA336A410B}"/>
              </a:ext>
            </a:extLst>
          </p:cNvPr>
          <p:cNvGrpSpPr/>
          <p:nvPr/>
        </p:nvGrpSpPr>
        <p:grpSpPr>
          <a:xfrm>
            <a:off x="-1904" y="6182803"/>
            <a:ext cx="1000125" cy="834345"/>
            <a:chOff x="0" y="6057900"/>
            <a:chExt cx="1000125" cy="834345"/>
          </a:xfrm>
        </p:grpSpPr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90CBD865-E23A-4DD1-9155-4C4E2AB122DD}"/>
                </a:ext>
              </a:extLst>
            </p:cNvPr>
            <p:cNvSpPr/>
            <p:nvPr/>
          </p:nvSpPr>
          <p:spPr>
            <a:xfrm>
              <a:off x="0" y="6057900"/>
              <a:ext cx="800100" cy="800100"/>
            </a:xfrm>
            <a:prstGeom prst="rtTriangle">
              <a:avLst/>
            </a:prstGeom>
            <a:gradFill>
              <a:gsLst>
                <a:gs pos="100000">
                  <a:srgbClr val="F4424F"/>
                </a:gs>
                <a:gs pos="0">
                  <a:srgbClr val="F21A28"/>
                </a:gs>
                <a:gs pos="96000">
                  <a:srgbClr val="AE0A16"/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BA004E74-526B-426C-915E-4DCDDDEFA370}"/>
                </a:ext>
              </a:extLst>
            </p:cNvPr>
            <p:cNvSpPr/>
            <p:nvPr/>
          </p:nvSpPr>
          <p:spPr>
            <a:xfrm>
              <a:off x="600075" y="6444570"/>
              <a:ext cx="400050" cy="447675"/>
            </a:xfrm>
            <a:prstGeom prst="rtTriangle">
              <a:avLst/>
            </a:prstGeom>
            <a:gradFill>
              <a:gsLst>
                <a:gs pos="100000">
                  <a:srgbClr val="16B6F6"/>
                </a:gs>
                <a:gs pos="97000">
                  <a:srgbClr val="0893CA"/>
                </a:gs>
                <a:gs pos="0">
                  <a:srgbClr val="0AACEF"/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Google Shape;118;p16">
            <a:extLst>
              <a:ext uri="{FF2B5EF4-FFF2-40B4-BE49-F238E27FC236}">
                <a16:creationId xmlns:a16="http://schemas.microsoft.com/office/drawing/2014/main" id="{C73EBB84-8A1C-4873-A4B7-A254AD091F35}"/>
              </a:ext>
            </a:extLst>
          </p:cNvPr>
          <p:cNvSpPr txBox="1">
            <a:spLocks/>
          </p:cNvSpPr>
          <p:nvPr/>
        </p:nvSpPr>
        <p:spPr>
          <a:xfrm>
            <a:off x="8726531" y="82053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Lora"/>
              <a:buChar char="◉"/>
              <a:defRPr sz="2400" b="0" i="1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Lora"/>
              <a:buChar char="○"/>
              <a:defRPr sz="2000" b="0" i="1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Lora"/>
              <a:buChar char="■"/>
              <a:defRPr sz="2000" b="0" i="1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Lora"/>
              <a:buChar char="●"/>
              <a:defRPr sz="2400" b="0" i="1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Lora"/>
              <a:buChar char="○"/>
              <a:defRPr sz="2400" b="0" i="1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Lora"/>
              <a:buChar char="■"/>
              <a:defRPr sz="2400" b="0" i="1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Lora"/>
              <a:buChar char="●"/>
              <a:defRPr sz="2400" b="0" i="1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Lora"/>
              <a:buChar char="○"/>
              <a:defRPr sz="2400" b="0" i="1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Lora"/>
              <a:buChar char="■"/>
              <a:defRPr sz="2400" b="0" i="1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>
              <a:buFont typeface="Lora"/>
              <a:buNone/>
            </a:pP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  <a:p>
            <a:pPr marL="0" indent="0">
              <a:buFont typeface="Lora"/>
              <a:buNone/>
            </a:pPr>
            <a:r>
              <a:rPr lang="en-US" dirty="0">
                <a:highlight>
                  <a:srgbClr val="FFCD00"/>
                </a:highlight>
              </a:rPr>
              <a:t>DITO </a:t>
            </a:r>
            <a:endParaRPr lang="en-US" dirty="0"/>
          </a:p>
        </p:txBody>
      </p:sp>
      <p:grpSp>
        <p:nvGrpSpPr>
          <p:cNvPr id="13" name="Google Shape;87;p13">
            <a:extLst>
              <a:ext uri="{FF2B5EF4-FFF2-40B4-BE49-F238E27FC236}">
                <a16:creationId xmlns:a16="http://schemas.microsoft.com/office/drawing/2014/main" id="{B7F7C912-7029-43EF-ACFC-340A3DCBE8D1}"/>
              </a:ext>
            </a:extLst>
          </p:cNvPr>
          <p:cNvGrpSpPr/>
          <p:nvPr/>
        </p:nvGrpSpPr>
        <p:grpSpPr>
          <a:xfrm>
            <a:off x="11106156" y="887295"/>
            <a:ext cx="214625" cy="214625"/>
            <a:chOff x="2594050" y="1631825"/>
            <a:chExt cx="439625" cy="439625"/>
          </a:xfrm>
        </p:grpSpPr>
        <p:sp>
          <p:nvSpPr>
            <p:cNvPr id="14" name="Google Shape;88;p13">
              <a:extLst>
                <a:ext uri="{FF2B5EF4-FFF2-40B4-BE49-F238E27FC236}">
                  <a16:creationId xmlns:a16="http://schemas.microsoft.com/office/drawing/2014/main" id="{A1E33ED3-911C-4E74-A476-35BB1705371F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;p13">
              <a:extLst>
                <a:ext uri="{FF2B5EF4-FFF2-40B4-BE49-F238E27FC236}">
                  <a16:creationId xmlns:a16="http://schemas.microsoft.com/office/drawing/2014/main" id="{4B6468F5-F75E-44BC-81CF-EF5E25E38267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;p13">
              <a:extLst>
                <a:ext uri="{FF2B5EF4-FFF2-40B4-BE49-F238E27FC236}">
                  <a16:creationId xmlns:a16="http://schemas.microsoft.com/office/drawing/2014/main" id="{F776AF12-B8D7-4F94-97D1-9FDBCCF2BD46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1;p13">
              <a:extLst>
                <a:ext uri="{FF2B5EF4-FFF2-40B4-BE49-F238E27FC236}">
                  <a16:creationId xmlns:a16="http://schemas.microsoft.com/office/drawing/2014/main" id="{9C91BC07-71AE-4371-B2BC-69282925F74C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300715F7-B40F-4365-ADA9-E338A267AC3C}"/>
              </a:ext>
            </a:extLst>
          </p:cNvPr>
          <p:cNvSpPr/>
          <p:nvPr/>
        </p:nvSpPr>
        <p:spPr>
          <a:xfrm>
            <a:off x="4065977" y="2082140"/>
            <a:ext cx="2597727" cy="2597727"/>
          </a:xfrm>
          <a:prstGeom prst="ellipse">
            <a:avLst/>
          </a:prstGeom>
          <a:ln w="152400" cmpd="thickThin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2800" dirty="0">
                <a:solidFill>
                  <a:srgbClr val="FFC000"/>
                </a:solidFill>
                <a:latin typeface="Britannic Bold" panose="020B0903060703020204" pitchFamily="34" charset="0"/>
              </a:rPr>
              <a:t>FITUR</a:t>
            </a:r>
          </a:p>
          <a:p>
            <a:pPr algn="ctr"/>
            <a:r>
              <a:rPr lang="id-ID" sz="2800" dirty="0">
                <a:latin typeface="Britannic Bold" panose="020B0903060703020204" pitchFamily="34" charset="0"/>
              </a:rPr>
              <a:t>DITO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91A0C1-01F1-44C3-A83B-2BF27FA2C8D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16942">
            <a:off x="4268155" y="936645"/>
            <a:ext cx="1341555" cy="1291044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3611B85-BFB0-458C-B250-D03D42B18C0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880" y="379512"/>
            <a:ext cx="1871746" cy="137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4A9A1F-BF79-4912-BC25-D33AFE7E03E5}"/>
              </a:ext>
            </a:extLst>
          </p:cNvPr>
          <p:cNvSpPr txBox="1"/>
          <p:nvPr/>
        </p:nvSpPr>
        <p:spPr>
          <a:xfrm>
            <a:off x="2656658" y="843197"/>
            <a:ext cx="122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latin typeface="Britannic Bold" panose="020B0903060703020204" pitchFamily="34" charset="0"/>
              </a:rPr>
              <a:t>Sejarah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7E58FC-5B79-4868-BD1F-B7FE436825E2}"/>
              </a:ext>
            </a:extLst>
          </p:cNvPr>
          <p:cNvSpPr txBox="1"/>
          <p:nvPr/>
        </p:nvSpPr>
        <p:spPr>
          <a:xfrm>
            <a:off x="1679552" y="2878096"/>
            <a:ext cx="1253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latin typeface="Britannic Bold" panose="020B0903060703020204" pitchFamily="34" charset="0"/>
              </a:rPr>
              <a:t>Budaya</a:t>
            </a:r>
            <a:r>
              <a:rPr lang="id-ID" dirty="0">
                <a:latin typeface="Britannic Bold" panose="020B090306070302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908B60-2955-48CE-B6A2-334C79D4BC04}"/>
              </a:ext>
            </a:extLst>
          </p:cNvPr>
          <p:cNvSpPr txBox="1"/>
          <p:nvPr/>
        </p:nvSpPr>
        <p:spPr>
          <a:xfrm>
            <a:off x="5649105" y="843197"/>
            <a:ext cx="168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latin typeface="Britannic Bold" panose="020B0903060703020204" pitchFamily="34" charset="0"/>
              </a:rPr>
              <a:t>Pariwisata</a:t>
            </a:r>
            <a:r>
              <a:rPr lang="id-ID" dirty="0">
                <a:latin typeface="Britannic Bold" panose="020B0903060703020204" pitchFamily="34" charset="0"/>
              </a:rPr>
              <a:t> 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3EB61B8D-0322-4A8C-B5B7-27B6C0A896F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407" y="2383520"/>
            <a:ext cx="1713151" cy="137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F23F7FBB-B0DE-4F21-B444-A0D1D585C1A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382" y="601063"/>
            <a:ext cx="1871746" cy="84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CD8F312-31CB-4DE9-8755-DA5C950CD36F}"/>
              </a:ext>
            </a:extLst>
          </p:cNvPr>
          <p:cNvSpPr txBox="1"/>
          <p:nvPr/>
        </p:nvSpPr>
        <p:spPr>
          <a:xfrm>
            <a:off x="4428096" y="5724885"/>
            <a:ext cx="143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ritannic Bold" panose="020B0903060703020204" pitchFamily="34" charset="0"/>
              </a:rPr>
              <a:t>Trivia Quiz</a:t>
            </a:r>
            <a:endParaRPr lang="id-ID" sz="2000" dirty="0">
              <a:latin typeface="Britannic Bold" panose="020B0903060703020204" pitchFamily="34" charset="0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866BCCC4-D264-40D2-8292-D8CC336385D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30" y="5600767"/>
            <a:ext cx="1723202" cy="80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E6A575-5BD4-4042-94F0-591441B596C0}"/>
              </a:ext>
            </a:extLst>
          </p:cNvPr>
          <p:cNvSpPr txBox="1"/>
          <p:nvPr/>
        </p:nvSpPr>
        <p:spPr>
          <a:xfrm>
            <a:off x="8459245" y="2110902"/>
            <a:ext cx="2087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ritannic Bold" panose="020B0903060703020204" pitchFamily="34" charset="0"/>
              </a:rPr>
              <a:t>Catatan</a:t>
            </a:r>
            <a:r>
              <a:rPr lang="en-US" sz="2000" dirty="0">
                <a:latin typeface="Britannic Bold" panose="020B0903060703020204" pitchFamily="34" charset="0"/>
              </a:rPr>
              <a:t> </a:t>
            </a:r>
            <a:r>
              <a:rPr lang="en-US" sz="2000" dirty="0" err="1">
                <a:latin typeface="Britannic Bold" panose="020B0903060703020204" pitchFamily="34" charset="0"/>
              </a:rPr>
              <a:t>Pribadi</a:t>
            </a:r>
            <a:endParaRPr lang="id-ID" sz="1600" dirty="0">
              <a:latin typeface="Britannic Bold" panose="020B0903060703020204" pitchFamily="34" charset="0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6A340154-85F0-4819-B87F-82C6C1A0473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058" y="1647826"/>
            <a:ext cx="2385218" cy="137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708EA9-1EBF-47DA-A7B9-07AFDFD8AD2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11408">
            <a:off x="6247818" y="1451547"/>
            <a:ext cx="1065263" cy="10251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3AC1A4-06C1-4DE4-B632-29984563717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7032">
            <a:off x="6926288" y="2358799"/>
            <a:ext cx="1376216" cy="13243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E61D138-04A0-422B-AF06-A06B031955E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7563">
            <a:off x="3134420" y="1946719"/>
            <a:ext cx="1341555" cy="12910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5DEA6C-30F3-4468-8038-64BB6305E32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486">
            <a:off x="4046174" y="4387558"/>
            <a:ext cx="1245642" cy="1198742"/>
          </a:xfrm>
          <a:prstGeom prst="rect">
            <a:avLst/>
          </a:prstGeom>
        </p:spPr>
      </p:pic>
      <p:pic>
        <p:nvPicPr>
          <p:cNvPr id="37" name="Picture 18" descr="Hasil gambar untuk icon cerita rakyat">
            <a:extLst>
              <a:ext uri="{FF2B5EF4-FFF2-40B4-BE49-F238E27FC236}">
                <a16:creationId xmlns:a16="http://schemas.microsoft.com/office/drawing/2014/main" id="{7DDB17C1-8129-4D31-9172-BDEF3B60D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997" y="5593911"/>
            <a:ext cx="1238980" cy="1238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bar terkait">
            <a:extLst>
              <a:ext uri="{FF2B5EF4-FFF2-40B4-BE49-F238E27FC236}">
                <a16:creationId xmlns:a16="http://schemas.microsoft.com/office/drawing/2014/main" id="{FF809001-C4B1-4B58-97C5-D7B8E3F7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05" y="2439488"/>
            <a:ext cx="1091481" cy="1229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Gambar terkait">
            <a:extLst>
              <a:ext uri="{FF2B5EF4-FFF2-40B4-BE49-F238E27FC236}">
                <a16:creationId xmlns:a16="http://schemas.microsoft.com/office/drawing/2014/main" id="{ACFF260E-4629-4DD3-89F8-5A468C2E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00" y="424739"/>
            <a:ext cx="1095120" cy="10708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sil gambar untuk games traditional png">
            <a:extLst>
              <a:ext uri="{FF2B5EF4-FFF2-40B4-BE49-F238E27FC236}">
                <a16:creationId xmlns:a16="http://schemas.microsoft.com/office/drawing/2014/main" id="{363FE049-192A-4642-976F-EC5E5C39C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347" y="5848488"/>
            <a:ext cx="1027614" cy="1027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8" name="Picture 14" descr="Hasil gambar untuk sejarah indonesia png">
            <a:extLst>
              <a:ext uri="{FF2B5EF4-FFF2-40B4-BE49-F238E27FC236}">
                <a16:creationId xmlns:a16="http://schemas.microsoft.com/office/drawing/2014/main" id="{91B0C1FD-FA2A-4255-874C-B856F6C78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7" y="246561"/>
            <a:ext cx="722969" cy="1156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6E668A35-BD7D-4BD1-A44A-4940B72B592C}"/>
              </a:ext>
            </a:extLst>
          </p:cNvPr>
          <p:cNvSpPr/>
          <p:nvPr/>
        </p:nvSpPr>
        <p:spPr>
          <a:xfrm>
            <a:off x="109195" y="68958"/>
            <a:ext cx="518010" cy="5180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17E441-F9C6-4A5F-978C-81ACD84264C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73263">
            <a:off x="2681766" y="3668605"/>
            <a:ext cx="1341555" cy="1291044"/>
          </a:xfrm>
          <a:prstGeom prst="rect">
            <a:avLst/>
          </a:prstGeom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207A27D1-E2BC-4BBE-9F80-3A5DA740DAD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47" y="4819059"/>
            <a:ext cx="1713151" cy="137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62400F9-6E6A-4021-A248-2269181A7F7B}"/>
              </a:ext>
            </a:extLst>
          </p:cNvPr>
          <p:cNvSpPr txBox="1"/>
          <p:nvPr/>
        </p:nvSpPr>
        <p:spPr>
          <a:xfrm>
            <a:off x="1838564" y="5139246"/>
            <a:ext cx="1253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ritannic Bold" panose="020B0903060703020204" pitchFamily="34" charset="0"/>
              </a:rPr>
              <a:t> Kota </a:t>
            </a:r>
            <a:r>
              <a:rPr lang="en-US" sz="2000" dirty="0" err="1">
                <a:latin typeface="Britannic Bold" panose="020B0903060703020204" pitchFamily="34" charset="0"/>
              </a:rPr>
              <a:t>Favorit</a:t>
            </a:r>
            <a:endParaRPr lang="id-ID" sz="1600" dirty="0">
              <a:latin typeface="Britannic Bold" panose="020B0903060703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F109E7-58F5-431E-A451-B6C1EDF4485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7438">
            <a:off x="5674061" y="4728748"/>
            <a:ext cx="1341555" cy="1291044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3AF76252-F6F5-4E34-919E-F9F8CD0048F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394" y="5593911"/>
            <a:ext cx="2764284" cy="120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BBFF44-F477-420D-9586-B5EBD9FA8DCF}"/>
              </a:ext>
            </a:extLst>
          </p:cNvPr>
          <p:cNvSpPr txBox="1"/>
          <p:nvPr/>
        </p:nvSpPr>
        <p:spPr>
          <a:xfrm>
            <a:off x="7443203" y="5851284"/>
            <a:ext cx="1662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ritannic Bold" panose="020B0903060703020204" pitchFamily="34" charset="0"/>
              </a:rPr>
              <a:t>Pengalaman</a:t>
            </a:r>
            <a:r>
              <a:rPr lang="en-US" sz="2000" dirty="0">
                <a:latin typeface="Britannic Bold" panose="020B0903060703020204" pitchFamily="34" charset="0"/>
              </a:rPr>
              <a:t>   </a:t>
            </a:r>
          </a:p>
          <a:p>
            <a:r>
              <a:rPr lang="en-US" sz="2000" dirty="0">
                <a:latin typeface="Britannic Bold" panose="020B0903060703020204" pitchFamily="34" charset="0"/>
              </a:rPr>
              <a:t> </a:t>
            </a:r>
            <a:r>
              <a:rPr lang="en-US" sz="2000" dirty="0" err="1">
                <a:latin typeface="Britannic Bold" panose="020B0903060703020204" pitchFamily="34" charset="0"/>
              </a:rPr>
              <a:t>Perjalanan</a:t>
            </a:r>
            <a:endParaRPr lang="id-ID" sz="1600" dirty="0">
              <a:latin typeface="Britannic Bold" panose="020B0903060703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46E297-20A6-4388-8739-390C1456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741">
            <a:off x="6618897" y="3900660"/>
            <a:ext cx="1341555" cy="129104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B5BBFD86-FB35-494B-A8EC-D095CC9AB280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957" y="4073194"/>
            <a:ext cx="2380976" cy="116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DD8FFD7-6F2C-48D9-A6C6-7CB02F5A5DE0}"/>
              </a:ext>
            </a:extLst>
          </p:cNvPr>
          <p:cNvSpPr txBox="1"/>
          <p:nvPr/>
        </p:nvSpPr>
        <p:spPr>
          <a:xfrm>
            <a:off x="8274628" y="4402296"/>
            <a:ext cx="2033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ritannic Bold" panose="020B0903060703020204" pitchFamily="34" charset="0"/>
              </a:rPr>
              <a:t> </a:t>
            </a:r>
            <a:r>
              <a:rPr lang="en-US" sz="2000" dirty="0" err="1">
                <a:latin typeface="Britannic Bold" panose="020B0903060703020204" pitchFamily="34" charset="0"/>
              </a:rPr>
              <a:t>Berita</a:t>
            </a:r>
            <a:r>
              <a:rPr lang="en-US" sz="2000" dirty="0">
                <a:latin typeface="Britannic Bold" panose="020B0903060703020204" pitchFamily="34" charset="0"/>
              </a:rPr>
              <a:t> </a:t>
            </a:r>
            <a:r>
              <a:rPr lang="en-US" sz="2000" dirty="0" err="1">
                <a:latin typeface="Britannic Bold" panose="020B0903060703020204" pitchFamily="34" charset="0"/>
              </a:rPr>
              <a:t>Terbaru</a:t>
            </a:r>
            <a:endParaRPr lang="id-ID" sz="1600" dirty="0">
              <a:latin typeface="Britannic Bold" panose="020B09030607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ADC0F-0FB8-43DE-81BA-5810095CAF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959" y="5255672"/>
            <a:ext cx="1006691" cy="1006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64F1D-0AB5-473E-8F6B-FBEEB7B644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1158" y="2061694"/>
            <a:ext cx="1033729" cy="1058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2B5A8-B7D7-403D-9E3F-C8A25EFC8E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1721" y="4163002"/>
            <a:ext cx="1033729" cy="10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/>
          <p:nvPr/>
        </p:nvSpPr>
        <p:spPr>
          <a:xfrm>
            <a:off x="7205707" y="590549"/>
            <a:ext cx="2543599" cy="5295096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9900" b="1" dirty="0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?</a:t>
            </a:r>
            <a:endParaRPr sz="19900" b="1" dirty="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1738290" y="1226167"/>
            <a:ext cx="5171200" cy="58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 err="1">
                <a:solidFill>
                  <a:schemeClr val="dk1"/>
                </a:solidFill>
              </a:rPr>
              <a:t>Seperti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apa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Tampilan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nya</a:t>
            </a:r>
            <a:r>
              <a:rPr lang="en-US" dirty="0">
                <a:solidFill>
                  <a:schemeClr val="dk1"/>
                </a:solidFill>
              </a:rPr>
              <a:t>?</a:t>
            </a:r>
            <a:endParaRPr dirty="0"/>
          </a:p>
        </p:txBody>
      </p:sp>
      <p:grpSp>
        <p:nvGrpSpPr>
          <p:cNvPr id="376" name="Google Shape;376;p33"/>
          <p:cNvGrpSpPr/>
          <p:nvPr/>
        </p:nvGrpSpPr>
        <p:grpSpPr>
          <a:xfrm>
            <a:off x="1186646" y="1343611"/>
            <a:ext cx="360301" cy="317792"/>
            <a:chOff x="5247525" y="3007275"/>
            <a:chExt cx="517575" cy="456510"/>
          </a:xfrm>
        </p:grpSpPr>
        <p:sp>
          <p:nvSpPr>
            <p:cNvPr id="377" name="Google Shape;377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9" name="Google Shape;379;p33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8194" name="Picture 2" descr="Gambar terkait">
            <a:extLst>
              <a:ext uri="{FF2B5EF4-FFF2-40B4-BE49-F238E27FC236}">
                <a16:creationId xmlns:a16="http://schemas.microsoft.com/office/drawing/2014/main" id="{F36F3E79-A162-4CF3-AAB9-1F202691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908" y="0"/>
            <a:ext cx="3781425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86E1C61-42BD-445F-B686-E7AD32D644FB}"/>
              </a:ext>
            </a:extLst>
          </p:cNvPr>
          <p:cNvSpPr/>
          <p:nvPr/>
        </p:nvSpPr>
        <p:spPr>
          <a:xfrm>
            <a:off x="109195" y="68958"/>
            <a:ext cx="518010" cy="5180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F0827E-07D3-42F4-A5E9-DB3CC1A08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665" y="1936969"/>
            <a:ext cx="2797896" cy="11967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428A-C78A-436E-9173-12ECC6A6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1191587"/>
            <a:ext cx="5171200" cy="580800"/>
          </a:xfrm>
        </p:spPr>
        <p:txBody>
          <a:bodyPr/>
          <a:lstStyle/>
          <a:p>
            <a:r>
              <a:rPr lang="en-US" dirty="0" err="1"/>
              <a:t>SplashScreen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B2B6-5E2B-4B7C-9BDD-C8B121606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76CAF-637D-4B3D-927E-7785AF01EF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349" y="226340"/>
            <a:ext cx="6103620" cy="61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10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documentManagement/types"/>
    <ds:schemaRef ds:uri="http://purl.org/dc/elements/1.1/"/>
    <ds:schemaRef ds:uri="http://purl.org/dc/terms/"/>
    <ds:schemaRef ds:uri="6dc4bcd6-49db-4c07-9060-8acfc67cef9f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fb0879af-3eba-417a-a55a-ffe6dcd6ca7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292</Words>
  <Application>Microsoft Office PowerPoint</Application>
  <PresentationFormat>Widescreen</PresentationFormat>
  <Paragraphs>73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Britannic Bold</vt:lpstr>
      <vt:lpstr>Calibri</vt:lpstr>
      <vt:lpstr>Century Gothic</vt:lpstr>
      <vt:lpstr>Lora</vt:lpstr>
      <vt:lpstr>Quattrocento Sans</vt:lpstr>
      <vt:lpstr>Roboto</vt:lpstr>
      <vt:lpstr>Office Theme</vt:lpstr>
      <vt:lpstr>DITO (DISCOVER INDONESIA TOUR)</vt:lpstr>
      <vt:lpstr>PowerPoint Presentation</vt:lpstr>
      <vt:lpstr>DITO (Discover Indonesia Tour)</vt:lpstr>
      <vt:lpstr>Perkenalkan DITO Discover Indonesia Tour</vt:lpstr>
      <vt:lpstr>DITO (Discover Indonesia Tour)</vt:lpstr>
      <vt:lpstr>Apa saja Fitur DITO </vt:lpstr>
      <vt:lpstr>PowerPoint Presentation</vt:lpstr>
      <vt:lpstr>Seperti apa Tampilan nya?</vt:lpstr>
      <vt:lpstr>SplashScreen</vt:lpstr>
      <vt:lpstr>Login</vt:lpstr>
      <vt:lpstr>Register</vt:lpstr>
      <vt:lpstr>Halaman Utama</vt:lpstr>
      <vt:lpstr>Menu Utama</vt:lpstr>
      <vt:lpstr>Akses Salah Satu Konten</vt:lpstr>
      <vt:lpstr>Menu Utama</vt:lpstr>
      <vt:lpstr>Trivia Quiz</vt:lpstr>
      <vt:lpstr>Catatan Pribadi</vt:lpstr>
      <vt:lpstr>Pengaturan</vt:lpstr>
      <vt:lpstr>Komunitas</vt:lpstr>
      <vt:lpstr>Fitur di Komunitas</vt:lpstr>
      <vt:lpstr>Fitur di Komunitas</vt:lpstr>
      <vt:lpstr>Upload Berita</vt:lpstr>
      <vt:lpstr>Admin DITO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2019-05-07T14:01:35Z</dcterms:created>
  <dcterms:modified xsi:type="dcterms:W3CDTF">2019-05-11T00:15:36Z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